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6" r:id="rId14"/>
    <p:sldId id="273" r:id="rId15"/>
    <p:sldId id="269" r:id="rId16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81354" autoAdjust="0"/>
  </p:normalViewPr>
  <p:slideViewPr>
    <p:cSldViewPr showGuides="1">
      <p:cViewPr varScale="1">
        <p:scale>
          <a:sx n="112" d="100"/>
          <a:sy n="112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741242-CB83-4691-8B98-974BDB9BEDF7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6F93-0773-476B-8B7E-ABACD46004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Post a copy of the Intake Form on the web site so that students can print it or look at it full screen.</a:t>
            </a:r>
          </a:p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3B87AE-C953-418C-842D-2A3C817E8402}" type="slidenum">
              <a:rPr lang="en-US" smtClean="0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FAM-30 Intake Sheet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Intake/Interview &amp; Quality Review Sheet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IRS Form 13614-C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95ADB-754F-402A-933D-04C89A3C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7B09-D42C-4FC6-B4F0-305FDB2EA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4103299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Page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Part VI – Health Care Coverage</a:t>
            </a:r>
          </a:p>
          <a:p>
            <a:pPr lvl="1"/>
            <a:r>
              <a:rPr lang="en-US" dirty="0"/>
              <a:t>Questions 1 &amp; 2 – Completed by Taxpayer</a:t>
            </a:r>
          </a:p>
          <a:p>
            <a:pPr lvl="1"/>
            <a:r>
              <a:rPr lang="en-US" dirty="0"/>
              <a:t>Shaded Area – Completed by preparer by interviewing taxpayer</a:t>
            </a:r>
          </a:p>
          <a:p>
            <a:pPr lvl="1"/>
            <a:r>
              <a:rPr lang="en-US" b="1" u="sng" dirty="0"/>
              <a:t>This section is not included in the 2019 Intake/Interview Sheet</a:t>
            </a:r>
          </a:p>
          <a:p>
            <a:r>
              <a:rPr lang="en-US" dirty="0"/>
              <a:t>Part VII Additional Information  &amp;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1.  Taxpayer email address (not required)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2.  Presidential Election Campaign Fund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3. Tax refund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4. Balance due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5. Grant Money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6. Additional comments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6EE0-91A6-484D-9016-5A19CCF8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AE17-D67F-41F3-AD63-E73383973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41429975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3 – Health Care Coverage - Part VI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B86CEE-0E75-4F69-A512-78EE034E1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09800"/>
            <a:ext cx="8077200" cy="2977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E941F-2E33-418F-B88D-22DAAA98A786}"/>
              </a:ext>
            </a:extLst>
          </p:cNvPr>
          <p:cNvSpPr txBox="1"/>
          <p:nvPr/>
        </p:nvSpPr>
        <p:spPr>
          <a:xfrm>
            <a:off x="1219200" y="1658107"/>
            <a:ext cx="556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part of the 2019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3EA2-71A3-4163-8C07-531576DA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686E-E5D3-4377-98B5-877A4A3BC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40719390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3 – Additional Information &amp; Questions – Part VII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22AE4-FF7E-4603-AD51-E71892E32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8077200" cy="472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04283-D40E-4D00-8AEE-9C9633B2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4DE7A-8F84-4F9A-BA68-EBD50B99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24956175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Page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Consent Form</a:t>
            </a:r>
          </a:p>
          <a:p>
            <a:pPr lvl="1"/>
            <a:r>
              <a:rPr lang="en-US" dirty="0"/>
              <a:t>Consent form for Disclosure of Tax Return Information to VITA/TCE Tax Preparation Sites</a:t>
            </a:r>
          </a:p>
          <a:p>
            <a:pPr lvl="2"/>
            <a:r>
              <a:rPr lang="en-US" dirty="0"/>
              <a:t>For Familiarization Classes we will select consent</a:t>
            </a:r>
          </a:p>
          <a:p>
            <a:pPr lvl="1"/>
            <a:r>
              <a:rPr lang="en-US" dirty="0"/>
              <a:t>For TY 2019 AARP will provide an Intake/Interview book that will contain the 2019 Intake/Interview form, additional consent forms, and additional grant questions.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EB08-5C32-4A2C-811B-E05910E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EBB02-CB23-4A85-9CFC-0C73E99B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8814036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Intake Sheet Page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728B97-D0F9-43B3-BCA0-A49776DBC85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0BEE6-EA35-4635-B7B3-3C25E91F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75" y="1600200"/>
            <a:ext cx="5073249" cy="52578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D9D8B-6596-4541-BD7F-E1C581F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BB26D-DAD7-4787-9D7A-74680BBD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20437426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Intake/ Interview &amp; Quality Review Sheet is required for </a:t>
            </a:r>
            <a:r>
              <a:rPr lang="en-US" u="sng" dirty="0"/>
              <a:t>every</a:t>
            </a:r>
            <a:r>
              <a:rPr lang="en-US" dirty="0"/>
              <a:t> tax return we prepare</a:t>
            </a:r>
          </a:p>
          <a:p>
            <a:r>
              <a:rPr lang="en-US" dirty="0"/>
              <a:t>The Intake Sheet is completed by the taxpayer and reviewed and </a:t>
            </a:r>
            <a:r>
              <a:rPr lang="en-US" u="sng" dirty="0"/>
              <a:t>corrected by the preparer</a:t>
            </a:r>
            <a:r>
              <a:rPr lang="en-US" dirty="0"/>
              <a:t> prior to entering any information into TaxWise Software.</a:t>
            </a:r>
          </a:p>
          <a:p>
            <a:r>
              <a:rPr lang="en-US" dirty="0"/>
              <a:t>The Intake Sheet is kept by the taxpayer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5660-88F1-467F-8E22-793BF8B3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C7B-47B0-47CC-8BCB-B2CA23DD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9802653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IRS Intake/Interview Sheet – </a:t>
            </a:r>
            <a:br>
              <a:rPr lang="en-US"/>
            </a:br>
            <a:r>
              <a:rPr lang="en-US"/>
              <a:t>Form 13614-C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Must be completed for every tax return we prepare</a:t>
            </a:r>
          </a:p>
          <a:p>
            <a:r>
              <a:rPr lang="en-US" altLang="en-US" dirty="0"/>
              <a:t>Required starting point for taxpayer(s) is to complete Form 13614-C</a:t>
            </a:r>
          </a:p>
          <a:p>
            <a:r>
              <a:rPr lang="en-US" altLang="en-US" dirty="0"/>
              <a:t>The Intake/Interview sheet is the basis for the taxpayer interview</a:t>
            </a:r>
          </a:p>
          <a:p>
            <a:r>
              <a:rPr lang="en-US" altLang="en-US" dirty="0"/>
              <a:t>The Intake/Interview Sheet is to be corrected as required from taxpayer documents and the interview</a:t>
            </a:r>
          </a:p>
          <a:p>
            <a:r>
              <a:rPr lang="en-US" altLang="en-US" dirty="0"/>
              <a:t>Taxpayer fills out most, but volunteers may assist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61531-DAAE-4840-9681-8F738BCD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18B4-6DB3-4259-9B16-1C4EB0350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49577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-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General information about taxpayer, spouse and dependents.</a:t>
            </a:r>
          </a:p>
          <a:p>
            <a:pPr lvl="1"/>
            <a:r>
              <a:rPr lang="en-US" dirty="0"/>
              <a:t>Completed by taxpayer except for Part II shaded area</a:t>
            </a:r>
          </a:p>
          <a:p>
            <a:pPr lvl="1"/>
            <a:r>
              <a:rPr lang="en-US" dirty="0"/>
              <a:t> Information on this page entered on “Main Information Sheet” in TaxWise by preparer</a:t>
            </a:r>
          </a:p>
          <a:p>
            <a:pPr lvl="1"/>
            <a:r>
              <a:rPr lang="en-US" dirty="0"/>
              <a:t>Part I - Taxpayer personal information</a:t>
            </a:r>
          </a:p>
          <a:p>
            <a:pPr lvl="1"/>
            <a:r>
              <a:rPr lang="en-US" dirty="0"/>
              <a:t>Part II - Marital Status &amp; Household information</a:t>
            </a:r>
          </a:p>
          <a:p>
            <a:pPr lvl="1"/>
            <a:r>
              <a:rPr lang="en-US" dirty="0"/>
              <a:t>Part II shaded area – to be completed by preparer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C57742-6C3E-44B7-A394-333A33CED2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219D-E276-4358-BD6A-FB3AC1F7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9B199-B244-421F-BCE2-9D2C241E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5208622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1 </a:t>
            </a:r>
            <a:br>
              <a:rPr lang="en-US" dirty="0"/>
            </a:br>
            <a:r>
              <a:rPr lang="en-US" dirty="0"/>
              <a:t>Personal Information Part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F9BABE-7C83-4F20-BDE3-51F5AA4A5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77200" cy="47561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D871-C0AF-42C4-AC44-4ADC132F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9CA4-7621-4DF7-8A6E-F0A8EEFA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2009816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Intake Sheet Page 1               </a:t>
            </a:r>
            <a:br>
              <a:rPr lang="en-US" sz="3200" dirty="0"/>
            </a:br>
            <a:r>
              <a:rPr lang="en-US" sz="3200" dirty="0"/>
              <a:t>Marital &amp; Household Information –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37FC9-B4AB-4DEF-A46D-DB6EEB743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8077200" cy="46037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AC2F4-AB66-467B-A693-4DBE1A29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89934-3591-4718-ADA9-33DA718F0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6866308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- 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Part III – Income questions</a:t>
            </a:r>
          </a:p>
          <a:p>
            <a:r>
              <a:rPr lang="en-US" sz="3600" dirty="0"/>
              <a:t>Part IV – Expense questions</a:t>
            </a:r>
          </a:p>
          <a:p>
            <a:r>
              <a:rPr lang="en-US" sz="3600" dirty="0"/>
              <a:t>Part V – Life events questions</a:t>
            </a:r>
          </a:p>
          <a:p>
            <a:r>
              <a:rPr lang="en-US" sz="3600" dirty="0"/>
              <a:t>Answers to all the questions must agree with documents presented by taxpayer</a:t>
            </a:r>
          </a:p>
          <a:p>
            <a:r>
              <a:rPr lang="en-US" sz="3600" dirty="0"/>
              <a:t>Preparer to make corrections and initial where changes are made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B88A-308A-47FA-BF98-443E333F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C4574-CD16-4097-BD92-E485939CF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592427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</a:t>
            </a:r>
            <a:br>
              <a:rPr lang="en-US" dirty="0"/>
            </a:br>
            <a:r>
              <a:rPr lang="en-US" dirty="0"/>
              <a:t>Income – Part III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59F28-C3AF-4599-A879-4C241451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8077200" cy="42672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BA86B-D552-43A4-9865-5B8766D1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4DBBF-7556-4DD4-ADC1-F163FEBA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14660935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 </a:t>
            </a:r>
            <a:br>
              <a:rPr lang="en-US" dirty="0"/>
            </a:br>
            <a:r>
              <a:rPr lang="en-US" dirty="0"/>
              <a:t>Expenses – Part 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96ED8-CBC1-4F4B-AF1D-0CF76A66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8077200" cy="3200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8FC99-A7C1-47FC-B999-1952A04C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B319F-B9E1-43C7-A2C8-C7C34BF2B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7964809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 </a:t>
            </a:r>
            <a:br>
              <a:rPr lang="en-US" dirty="0"/>
            </a:br>
            <a:r>
              <a:rPr lang="en-US" dirty="0"/>
              <a:t>Life Events – Part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AC3FA-736A-44F7-9B23-A159100F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8077200" cy="35052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6E4AD-5843-4F57-8723-B280B58B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10-18-2019 v1.0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3E49C-4762-4203-93B2-21742BCBE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FAM-30 Intake Sheet</a:t>
            </a:r>
          </a:p>
        </p:txBody>
      </p:sp>
    </p:spTree>
    <p:extLst>
      <p:ext uri="{BB962C8B-B14F-4D97-AF65-F5344CB8AC3E}">
        <p14:creationId xmlns:p14="http://schemas.microsoft.com/office/powerpoint/2010/main" val="38755677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157</TotalTime>
  <Words>571</Words>
  <Application>Microsoft Office PowerPoint</Application>
  <PresentationFormat>On-screen Show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NJ Template 06</vt:lpstr>
      <vt:lpstr>Intake/Interview &amp; Quality Review Sheet </vt:lpstr>
      <vt:lpstr>IRS Intake/Interview Sheet –  Form 13614-C</vt:lpstr>
      <vt:lpstr>Intake/Interview &amp; Quality Review Sheet (13614-C) - Page 1</vt:lpstr>
      <vt:lpstr>Intake Sheet Page 1  Personal Information Part I</vt:lpstr>
      <vt:lpstr>Intake Sheet Page 1                Marital &amp; Household Information – Part II</vt:lpstr>
      <vt:lpstr>Intake/Interview &amp; Quality Review Sheet (13614-C) - Page 2</vt:lpstr>
      <vt:lpstr>Intake Sheet Page 2 Income – Part III</vt:lpstr>
      <vt:lpstr>Intake Sheet Page 2  Expenses – Part IV</vt:lpstr>
      <vt:lpstr>Intake Sheet Page 2  Life Events – Part V</vt:lpstr>
      <vt:lpstr>Intake/Interview &amp; Quality Review Sheet (13614-C) Page 3</vt:lpstr>
      <vt:lpstr>Intake Sheet Page 3 – Health Care Coverage - Part VI </vt:lpstr>
      <vt:lpstr>Intake Sheet Page 3 – Additional Information &amp; Questions – Part VII</vt:lpstr>
      <vt:lpstr>Intake/Interview &amp; Quality Review Sheet (13614-C) Page 4</vt:lpstr>
      <vt:lpstr>Intake Sheet Page 4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14</cp:revision>
  <cp:lastPrinted>2012-10-15T20:27:10Z</cp:lastPrinted>
  <dcterms:created xsi:type="dcterms:W3CDTF">2014-10-17T16:41:52Z</dcterms:created>
  <dcterms:modified xsi:type="dcterms:W3CDTF">2019-10-18T17:43:03Z</dcterms:modified>
</cp:coreProperties>
</file>